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23.jpeg" ContentType="image/jpeg"/>
  <Override PartName="/ppt/media/image8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2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0.jpeg" ContentType="image/jpeg"/>
  <Override PartName="/ppt/media/image20.png" ContentType="image/png"/>
  <Override PartName="/ppt/media/image21.png" ContentType="image/png"/>
  <Override PartName="/ppt/media/image22.jpeg" ContentType="image/jpeg"/>
  <Override PartName="/ppt/media/image36.jpeg" ContentType="image/jpeg"/>
  <Override PartName="/ppt/media/image25.png" ContentType="image/png"/>
  <Override PartName="/ppt/media/image26.png" ContentType="image/png"/>
  <Override PartName="/ppt/media/image27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784760" y="383616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4469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7847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4784760" y="1661040"/>
            <a:ext cx="5195520" cy="41450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4784760" y="1661040"/>
            <a:ext cx="5195520" cy="414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154880" y="1447920"/>
            <a:ext cx="3400560" cy="671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7847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4469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784760" y="383616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784760" y="383616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4469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7847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784760" y="1661040"/>
            <a:ext cx="5195520" cy="41450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4784760" y="1661040"/>
            <a:ext cx="5195520" cy="414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1154880" y="1447920"/>
            <a:ext cx="3400560" cy="671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7847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4469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784760" y="383616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784760" y="383616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74469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7847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4784760" y="1661040"/>
            <a:ext cx="5195520" cy="41450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4784760" y="1661040"/>
            <a:ext cx="5195520" cy="4145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1154880" y="1447920"/>
            <a:ext cx="3400560" cy="671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7847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457164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446960" y="383616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lIns="0" rIns="0" tIns="0" bIns="0" anchor="ctr"/>
          <a:p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7847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46960" y="1447920"/>
            <a:ext cx="25351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784760" y="3836160"/>
            <a:ext cx="5195520" cy="2180520"/>
          </a:xfrm>
          <a:prstGeom prst="rect">
            <a:avLst/>
          </a:prstGeom>
        </p:spPr>
        <p:txBody>
          <a:bodyPr lIns="0" rIns="0" tIns="0" bIns="0"/>
          <a:p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subtitle style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4/29/16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549A038F-340F-493F-AFA0-64386431AD94}" type="slidenum"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4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4/29/16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C59F703-7C0F-4145-AFF8-D9BFD28A999A}" type="slidenum"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2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4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5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3400560" cy="14475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784760" y="1447920"/>
            <a:ext cx="5195520" cy="457164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1154880" y="3129120"/>
            <a:ext cx="3400560" cy="2895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4/29/16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2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7A524EB-277B-49C9-89A0-E874BB4BBD1E}" type="slidenum"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281960" y="1498680"/>
            <a:ext cx="8825400" cy="2122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72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Date Night App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040760" y="362160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Terence Dawson, Paul Frazier, GEWELLE ROSS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914400" y="289800"/>
            <a:ext cx="8412480" cy="1447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 cant wait for the world to dive into this new date simulator the we present to you called. . .</a:t>
            </a: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Date Night App!!!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2560320" y="4755240"/>
            <a:ext cx="5852160" cy="1828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Designed, produced, and edited by: Terence Dawson, Paul Frazier, GEWELLE ROSS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931920" y="1828800"/>
            <a:ext cx="2583000" cy="312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154880" y="1223280"/>
            <a:ext cx="8825400" cy="191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Have you ever been annoyed that you can’t figure out what to do for a date night?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3414600" y="3433680"/>
            <a:ext cx="4095720" cy="272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320120" y="893160"/>
            <a:ext cx="8825400" cy="191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even for something simple as what to eat for dinner?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7839000" y="3475080"/>
            <a:ext cx="3274560" cy="2219040"/>
          </a:xfrm>
          <a:prstGeom prst="rect">
            <a:avLst/>
          </a:prstGeom>
          <a:ln>
            <a:noFill/>
          </a:ln>
        </p:spPr>
      </p:pic>
      <p:pic>
        <p:nvPicPr>
          <p:cNvPr id="143" name="Picture 5" descr=""/>
          <p:cNvPicPr/>
          <p:nvPr/>
        </p:nvPicPr>
        <p:blipFill>
          <a:blip r:embed="rId2"/>
          <a:stretch/>
        </p:blipFill>
        <p:spPr>
          <a:xfrm>
            <a:off x="425520" y="3475080"/>
            <a:ext cx="2973960" cy="2219040"/>
          </a:xfrm>
          <a:prstGeom prst="rect">
            <a:avLst/>
          </a:prstGeom>
          <a:ln>
            <a:noFill/>
          </a:ln>
        </p:spPr>
      </p:pic>
      <p:pic>
        <p:nvPicPr>
          <p:cNvPr id="144" name="Picture 6" descr=""/>
          <p:cNvPicPr/>
          <p:nvPr/>
        </p:nvPicPr>
        <p:blipFill>
          <a:blip r:embed="rId3"/>
          <a:stretch/>
        </p:blipFill>
        <p:spPr>
          <a:xfrm>
            <a:off x="4151160" y="3475080"/>
            <a:ext cx="2935800" cy="221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307520" y="271080"/>
            <a:ext cx="8825400" cy="191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Let the Date Night app do the work for you!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2194560" y="2098800"/>
            <a:ext cx="7772400" cy="467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463040" y="919440"/>
            <a:ext cx="8825400" cy="1915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app  is broken down into 6 major categories in which users can select from individually for fun date suggestions, activities or locations. Also if they really want to spice things up they can chain a few of the categories together to take things over the top for a date you will never forget!!</a:t>
            </a:r>
            <a:endParaRPr lang="en-US" sz="2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1154880" y="477756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Food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4138920" y="476316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Games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0" name="TextShape 4"/>
          <p:cNvSpPr txBox="1"/>
          <p:nvPr/>
        </p:nvSpPr>
        <p:spPr>
          <a:xfrm>
            <a:off x="7122600" y="477756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Location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TextShape 5"/>
          <p:cNvSpPr txBox="1"/>
          <p:nvPr/>
        </p:nvSpPr>
        <p:spPr>
          <a:xfrm>
            <a:off x="7122600" y="522684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Random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2" name="TextShape 6"/>
          <p:cNvSpPr txBox="1"/>
          <p:nvPr/>
        </p:nvSpPr>
        <p:spPr>
          <a:xfrm>
            <a:off x="4138920" y="522684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Movie type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3" name="TextShape 7"/>
          <p:cNvSpPr txBox="1"/>
          <p:nvPr/>
        </p:nvSpPr>
        <p:spPr>
          <a:xfrm>
            <a:off x="1154880" y="522684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Activities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914400" y="2981520"/>
            <a:ext cx="1123560" cy="1133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3063600" y="2926080"/>
            <a:ext cx="1142640" cy="12380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 rot="89400">
            <a:off x="5013360" y="2908440"/>
            <a:ext cx="1325520" cy="11883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7406640" y="2926080"/>
            <a:ext cx="1142640" cy="11426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9464400" y="2981520"/>
            <a:ext cx="1142640" cy="11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1188720" y="1376640"/>
            <a:ext cx="8825400" cy="1915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6 categories each include sub categories to give the users a large range of variety or selection to spice things up a bit more and get you out of the everyday normal. Ex...Food category consist of these sub categories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1554480" y="356616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Italian</a:t>
            </a:r>
            <a:endParaRPr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4206240" y="402336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American</a:t>
            </a: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2" name="TextShape 4"/>
          <p:cNvSpPr txBox="1"/>
          <p:nvPr/>
        </p:nvSpPr>
        <p:spPr>
          <a:xfrm>
            <a:off x="7315200" y="361332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Indian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3" name="TextShape 5"/>
          <p:cNvSpPr txBox="1"/>
          <p:nvPr/>
        </p:nvSpPr>
        <p:spPr>
          <a:xfrm>
            <a:off x="7315200" y="471060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Oriental</a:t>
            </a: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TextShape 6"/>
          <p:cNvSpPr txBox="1"/>
          <p:nvPr/>
        </p:nvSpPr>
        <p:spPr>
          <a:xfrm>
            <a:off x="1639080" y="4754880"/>
            <a:ext cx="2841480" cy="41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Latin</a:t>
            </a:r>
            <a:r>
              <a:rPr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297680" y="519120"/>
            <a:ext cx="3474720" cy="1401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like this ..</a:t>
            </a:r>
            <a:endParaRPr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8046720" y="2194560"/>
            <a:ext cx="1984320" cy="120204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002560" y="2286000"/>
            <a:ext cx="1672560" cy="12542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6583680" y="4286520"/>
            <a:ext cx="1943280" cy="12913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4"/>
          <a:stretch/>
        </p:blipFill>
        <p:spPr>
          <a:xfrm>
            <a:off x="2442240" y="4179600"/>
            <a:ext cx="1672560" cy="167256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1554480" y="2312640"/>
            <a:ext cx="1672560" cy="125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154880" y="1447920"/>
            <a:ext cx="3400560" cy="469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6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Key Features</a:t>
            </a:r>
            <a:endParaRPr lang="en-US" sz="2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784760" y="1528920"/>
            <a:ext cx="5195520" cy="440892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1154880" y="2133720"/>
            <a:ext cx="3400560" cy="3890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Interactive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Sound Effects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85840" indent="-285480">
              <a:lnSpc>
                <a:spcPct val="100000"/>
              </a:lnSpc>
              <a:buClr>
                <a:srgbClr val="8ad0d6"/>
              </a:buClr>
              <a:buSzPct val="80000"/>
              <a:buFont typeface="Arial"/>
              <a:buChar char="•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 Different Categories and 30 selections to choose from</a:t>
            </a:r>
            <a:endParaRPr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2743200" y="731520"/>
            <a:ext cx="7223760" cy="163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 depending or your budget and time, and of course the luck of the bored users can find themselves quite happy and content with this . .</a:t>
            </a: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731520" y="2582280"/>
            <a:ext cx="5195520" cy="34527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6509520" y="2834280"/>
            <a:ext cx="5103360" cy="292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</TotalTime>
  <Application>LibreOffice/5.0.4.2$Windows_X86_64 LibreOffice_project/2b9802c1994aa0b7dc6079e128979269cf95bc78</Application>
  <Paragraphs>10</Paragraphs>
  <Company>IT and Business Division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2016-02-12T14:12:36Z</dcterms:created>
  <dc:creator>Student</dc:creator>
  <dc:language>en-US</dc:language>
  <dcterms:modified xsi:type="dcterms:W3CDTF">2016-04-29T08:11:33Z</dcterms:modified>
  <cp:revision>15</cp:revision>
  <dc:title>Activity Selector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IT and Business Division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